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58" r:id="rId4"/>
    <p:sldId id="278" r:id="rId5"/>
    <p:sldId id="282" r:id="rId6"/>
    <p:sldId id="281" r:id="rId7"/>
    <p:sldId id="283" r:id="rId8"/>
    <p:sldId id="284" r:id="rId9"/>
    <p:sldId id="286" r:id="rId10"/>
    <p:sldId id="287" r:id="rId11"/>
    <p:sldId id="285" r:id="rId12"/>
    <p:sldId id="276" r:id="rId13"/>
  </p:sldIdLst>
  <p:sldSz cx="12192000" cy="6858000"/>
  <p:notesSz cx="6858000" cy="9144000"/>
  <p:embeddedFontLst>
    <p:embeddedFont>
      <p:font typeface="Avenir" panose="02000503020000020003" pitchFamily="2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24">
          <p15:clr>
            <a:srgbClr val="A4A3A4"/>
          </p15:clr>
        </p15:guide>
        <p15:guide id="3" orient="horz" pos="567">
          <p15:clr>
            <a:srgbClr val="747775"/>
          </p15:clr>
        </p15:guide>
        <p15:guide id="4" orient="horz" pos="1165">
          <p15:clr>
            <a:srgbClr val="747775"/>
          </p15:clr>
        </p15:guide>
        <p15:guide id="5" pos="7087">
          <p15:clr>
            <a:srgbClr val="747775"/>
          </p15:clr>
        </p15:guide>
        <p15:guide id="6" pos="397">
          <p15:clr>
            <a:srgbClr val="747775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ghOlaqon0vU1/Hiib+Gg+E5jlB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18"/>
    <p:restoredTop sz="95909"/>
  </p:normalViewPr>
  <p:slideViewPr>
    <p:cSldViewPr snapToGrid="0">
      <p:cViewPr varScale="1">
        <p:scale>
          <a:sx n="113" d="100"/>
          <a:sy n="113" d="100"/>
        </p:scale>
        <p:origin x="688" y="184"/>
      </p:cViewPr>
      <p:guideLst>
        <p:guide orient="horz" pos="2160"/>
        <p:guide pos="624"/>
        <p:guide orient="horz" pos="567"/>
        <p:guide orient="horz" pos="1165"/>
        <p:guide pos="7087"/>
        <p:guide pos="3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6158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20034b8c1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20034b8c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1d172a8ca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g21d172a8ca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0217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375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5522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5015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3145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5980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82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db824d8ae_1_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21db824d8ae_1_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g21db824d8ae_1_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21db824d8ae_1_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21db824d8ae_1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db824d8ae_1_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21db824d8ae_1_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g21db824d8ae_1_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21db824d8ae_1_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21db824d8ae_1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db824d8ae_1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21db824d8ae_1_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g21db824d8ae_1_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g21db824d8ae_1_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21db824d8ae_1_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21db824d8ae_1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db824d8ae_1_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21db824d8ae_1_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g21db824d8ae_1_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g21db824d8ae_1_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g21db824d8ae_1_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g21db824d8ae_1_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21db824d8ae_1_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21db824d8ae_1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1db824d8ae_1_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21db824d8ae_1_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21db824d8ae_1_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21db824d8ae_1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db824d8ae_1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21db824d8ae_1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21db824d8ae_1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db824d8ae_1_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21db824d8ae_1_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g21db824d8ae_1_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g21db824d8ae_1_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21db824d8ae_1_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21db824d8ae_1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db824d8ae_1_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21db824d8ae_1_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21db824d8ae_1_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g21db824d8ae_1_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21db824d8ae_1_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21db824d8ae_1_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db824d8ae_1_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21db824d8ae_1_6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21db824d8ae_1_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21db824d8ae_1_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21db824d8ae_1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db824d8ae_1_6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21db824d8ae_1_6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21db824d8ae_1_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21db824d8ae_1_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21db824d8ae_1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db824d8ae_1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g21db824d8ae_1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g21db824d8ae_1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g21db824d8ae_1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g21db824d8ae_1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500"/>
            <a:ext cx="12192000" cy="68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"/>
          <p:cNvSpPr txBox="1"/>
          <p:nvPr/>
        </p:nvSpPr>
        <p:spPr>
          <a:xfrm>
            <a:off x="311475" y="1696600"/>
            <a:ext cx="5275800" cy="4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400">
                <a:solidFill>
                  <a:schemeClr val="accent4"/>
                </a:solidFill>
              </a:rPr>
              <a:t> Bootcamp Data Scientist</a:t>
            </a:r>
            <a:endParaRPr sz="34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chemeClr val="accent4"/>
                </a:solidFill>
              </a:rPr>
              <a:t> </a:t>
            </a:r>
            <a:r>
              <a:rPr lang="pl-PL" sz="2500">
                <a:solidFill>
                  <a:schemeClr val="accent4"/>
                </a:solidFill>
              </a:rPr>
              <a:t>11 lutego - 23 lipca 2023</a:t>
            </a:r>
            <a:endParaRPr sz="25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accent4"/>
              </a:solidFill>
            </a:endParaRPr>
          </a:p>
          <a:p>
            <a:pPr marL="457200" lvl="0" indent="-300399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Char char="●"/>
            </a:pPr>
            <a:r>
              <a:rPr lang="pl-PL" sz="3200">
                <a:solidFill>
                  <a:schemeClr val="accent4"/>
                </a:solidFill>
              </a:rPr>
              <a:t>Krzysiek Kulesza</a:t>
            </a:r>
            <a:endParaRPr sz="3200">
              <a:solidFill>
                <a:schemeClr val="accent4"/>
              </a:solidFill>
            </a:endParaRPr>
          </a:p>
          <a:p>
            <a:pPr marL="457200" lvl="0" indent="-300399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Char char="●"/>
            </a:pPr>
            <a:r>
              <a:rPr lang="pl-PL" sz="3200">
                <a:solidFill>
                  <a:schemeClr val="accent4"/>
                </a:solidFill>
              </a:rPr>
              <a:t>Mariusz Lendzioszek</a:t>
            </a:r>
            <a:endParaRPr sz="3200">
              <a:solidFill>
                <a:schemeClr val="accent4"/>
              </a:solidFill>
            </a:endParaRPr>
          </a:p>
          <a:p>
            <a:pPr marL="457200" lvl="0" indent="-300399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Char char="●"/>
            </a:pPr>
            <a:r>
              <a:rPr lang="pl-PL" sz="3200">
                <a:solidFill>
                  <a:schemeClr val="accent4"/>
                </a:solidFill>
              </a:rPr>
              <a:t>Agata Pietrzak</a:t>
            </a:r>
            <a:endParaRPr sz="3200">
              <a:solidFill>
                <a:schemeClr val="accent4"/>
              </a:solidFill>
            </a:endParaRPr>
          </a:p>
          <a:p>
            <a:pPr marL="457200" lvl="0" indent="-300399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Char char="●"/>
            </a:pPr>
            <a:r>
              <a:rPr lang="pl-PL" sz="3200">
                <a:solidFill>
                  <a:schemeClr val="accent4"/>
                </a:solidFill>
              </a:rPr>
              <a:t>Maria Żarnecka-Sitek</a:t>
            </a:r>
            <a:endParaRPr/>
          </a:p>
        </p:txBody>
      </p:sp>
      <p:sp>
        <p:nvSpPr>
          <p:cNvPr id="236" name="Google Shape;236;p1"/>
          <p:cNvSpPr txBox="1"/>
          <p:nvPr/>
        </p:nvSpPr>
        <p:spPr>
          <a:xfrm>
            <a:off x="527100" y="321250"/>
            <a:ext cx="112902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4400" b="0" i="0" dirty="0">
                <a:effectLst/>
                <a:latin typeface="Arial" panose="020B0604020202020204" pitchFamily="34" charset="0"/>
              </a:rPr>
              <a:t>A może frytki do tego?</a:t>
            </a:r>
            <a:endParaRPr sz="3300" dirty="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7" name="Google Shape;23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175" y="6024563"/>
            <a:ext cx="14668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273618" y="255944"/>
            <a:ext cx="10428249" cy="66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400" b="1" dirty="0">
                <a:latin typeface="Avenir"/>
                <a:ea typeface="Avenir"/>
                <a:cs typeface="Avenir"/>
                <a:sym typeface="Avenir"/>
              </a:rPr>
              <a:t>Ocena restauracji w zależności od zakresu cen</a:t>
            </a:r>
            <a:br>
              <a:rPr lang="pl-PL" sz="2400" b="1" dirty="0">
                <a:latin typeface="Avenir"/>
                <a:ea typeface="Avenir"/>
                <a:cs typeface="Avenir"/>
                <a:sym typeface="Avenir"/>
              </a:rPr>
            </a:b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235CD1D-2406-63FD-3F61-12203DCF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37" y="1015999"/>
            <a:ext cx="10710126" cy="5676367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726E5D2F-88EF-D1A8-7C26-E25E20499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18" y="846666"/>
            <a:ext cx="2077156" cy="134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37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220034b8c15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500"/>
            <a:ext cx="12192000" cy="68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220034b8c15_0_12"/>
          <p:cNvSpPr txBox="1"/>
          <p:nvPr/>
        </p:nvSpPr>
        <p:spPr>
          <a:xfrm>
            <a:off x="1138200" y="2598317"/>
            <a:ext cx="49578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100" b="1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Dziękujemy za uwagę!</a:t>
            </a:r>
            <a:endParaRPr sz="3300" b="1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3" name="Google Shape;403;g220034b8c15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175" y="6024563"/>
            <a:ext cx="14668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21d172a8ca7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500"/>
            <a:ext cx="12192000" cy="68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1d172a8ca7_0_4"/>
          <p:cNvSpPr txBox="1"/>
          <p:nvPr/>
        </p:nvSpPr>
        <p:spPr>
          <a:xfrm>
            <a:off x="1138200" y="2629175"/>
            <a:ext cx="49578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100" b="1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Gdzie szukać szczęścia?</a:t>
            </a:r>
            <a:endParaRPr sz="3300" b="1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7" name="Google Shape;257;g21d172a8ca7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175" y="6024563"/>
            <a:ext cx="14668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239752" y="170706"/>
            <a:ext cx="3632338" cy="53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800" b="1" dirty="0">
                <a:latin typeface="Avenir"/>
                <a:ea typeface="Avenir"/>
                <a:cs typeface="Avenir"/>
                <a:sym typeface="Avenir"/>
              </a:rPr>
              <a:t>Gdzie znajdują się restauracje z bazy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230B814-2B94-BEAE-70E8-56C67DE65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7" y="794988"/>
            <a:ext cx="10755625" cy="58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1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251040" y="165633"/>
            <a:ext cx="3632338" cy="53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800" b="1" dirty="0">
                <a:latin typeface="Avenir"/>
                <a:ea typeface="Avenir"/>
                <a:cs typeface="Avenir"/>
                <a:sym typeface="Avenir"/>
              </a:rPr>
              <a:t>Jaką kuchnię lubią amerykanie ?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6BCDC87-8B59-A2B3-FE26-2042E1B62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71" y="794988"/>
            <a:ext cx="10463458" cy="60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62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318773" y="249327"/>
            <a:ext cx="2853797" cy="122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800" b="1" dirty="0">
                <a:latin typeface="Avenir"/>
                <a:ea typeface="Avenir"/>
                <a:cs typeface="Avenir"/>
                <a:sym typeface="Avenir"/>
              </a:rPr>
              <a:t>Jaką kuchnię lubią amerykanie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4C779DC-B39B-A039-DC03-40EF9A0CD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472" y="134037"/>
            <a:ext cx="2634528" cy="1583446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E6ACF1DB-4163-24D0-9002-2F48243FE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35" y="1875985"/>
            <a:ext cx="9633529" cy="49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05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17B50234-D80E-5F24-4DBF-8F9F2DEE487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916" y="874510"/>
            <a:ext cx="10885848" cy="5878566"/>
          </a:xfrm>
          <a:prstGeom prst="rect">
            <a:avLst/>
          </a:prstGeom>
        </p:spPr>
      </p:pic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273618" y="255944"/>
            <a:ext cx="10428249" cy="66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800" b="1" dirty="0">
                <a:latin typeface="Avenir"/>
                <a:ea typeface="Avenir"/>
                <a:cs typeface="Avenir"/>
                <a:sym typeface="Avenir"/>
              </a:rPr>
              <a:t>Jaką kuchnię lubią amerykanie. ?  –  </a:t>
            </a:r>
            <a:r>
              <a:rPr lang="pl-PL" sz="2800" dirty="0">
                <a:latin typeface="Avenir"/>
                <a:ea typeface="Avenir"/>
                <a:cs typeface="Avenir"/>
                <a:sym typeface="Avenir"/>
              </a:rPr>
              <a:t>6 na 10 to kuchnia amerykańska 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D5FB87F3-04A1-AF82-2B76-C980B332416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23" y="925688"/>
            <a:ext cx="2258131" cy="169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82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273618" y="255944"/>
            <a:ext cx="10428249" cy="66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400" b="1" dirty="0">
                <a:latin typeface="Avenir"/>
                <a:ea typeface="Avenir"/>
                <a:cs typeface="Avenir"/>
                <a:sym typeface="Avenir"/>
              </a:rPr>
              <a:t>Średnia ocena w zależności od kategorii restauracji</a:t>
            </a: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C97734F-B8A0-18AF-1A1B-E092597B5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30" y="812800"/>
            <a:ext cx="10158660" cy="60452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1C0D6F37-31D4-E753-9F1A-E7583572C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18" y="812800"/>
            <a:ext cx="1768512" cy="153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6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273619" y="255945"/>
            <a:ext cx="7572160" cy="33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400" b="1" dirty="0">
                <a:latin typeface="Avenir"/>
                <a:ea typeface="Avenir"/>
                <a:cs typeface="Avenir"/>
                <a:sym typeface="Avenir"/>
              </a:rPr>
              <a:t>Ocena restauracji w zależności od ilości ocen</a:t>
            </a: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DF17BB6-426A-37B1-C01A-BF3CB0FED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869" y="423381"/>
            <a:ext cx="5068216" cy="5881511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3D494C22-822F-C3D2-487C-54824CE93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53" y="814697"/>
            <a:ext cx="6494716" cy="52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17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273619" y="255945"/>
            <a:ext cx="7572160" cy="33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400" b="1" dirty="0">
                <a:latin typeface="Avenir"/>
                <a:ea typeface="Avenir"/>
                <a:cs typeface="Avenir"/>
                <a:sym typeface="Avenir"/>
              </a:rPr>
              <a:t>Ocena restauracji w zależności od ilości ocen</a:t>
            </a: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699DD02-E00F-3D31-1F0D-66B7CB3AE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2733"/>
            <a:ext cx="5554133" cy="495220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EDF17BB6-426A-37B1-C01A-BF3CB0FED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869" y="423381"/>
            <a:ext cx="5068216" cy="58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74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346</Words>
  <Application>Microsoft Macintosh PowerPoint</Application>
  <PresentationFormat>Panoramiczny</PresentationFormat>
  <Paragraphs>50</Paragraphs>
  <Slides>11</Slides>
  <Notes>11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11</vt:i4>
      </vt:variant>
    </vt:vector>
  </HeadingPairs>
  <TitlesOfParts>
    <vt:vector size="17" baseType="lpstr">
      <vt:lpstr>Arial</vt:lpstr>
      <vt:lpstr>Times New Roman</vt:lpstr>
      <vt:lpstr>Calibri</vt:lpstr>
      <vt:lpstr>Avenir</vt:lpstr>
      <vt:lpstr>Office Theme</vt:lpstr>
      <vt:lpstr>Office Theme</vt:lpstr>
      <vt:lpstr>Prezentacja programu PowerPoint</vt:lpstr>
      <vt:lpstr>Prezentacja programu PowerPoint</vt:lpstr>
      <vt:lpstr>Gdzie znajdują się restauracje z bazy</vt:lpstr>
      <vt:lpstr>Jaką kuchnię lubią amerykanie ?</vt:lpstr>
      <vt:lpstr>Jaką kuchnię lubią amerykanie</vt:lpstr>
      <vt:lpstr>Jaką kuchnię lubią amerykanie. ?  –  6 na 10 to kuchnia amerykańska </vt:lpstr>
      <vt:lpstr>Średnia ocena w zależności od kategorii restauracji</vt:lpstr>
      <vt:lpstr>Ocena restauracji w zależności od ilości ocen</vt:lpstr>
      <vt:lpstr>Ocena restauracji w zależności od ilości ocen</vt:lpstr>
      <vt:lpstr>Ocena restauracji w zależności od zakresu cen 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Maria Żarnecka-Sitek</dc:creator>
  <cp:lastModifiedBy>Mariusz Lendzioszek</cp:lastModifiedBy>
  <cp:revision>11</cp:revision>
  <dcterms:created xsi:type="dcterms:W3CDTF">2023-03-11T21:04:38Z</dcterms:created>
  <dcterms:modified xsi:type="dcterms:W3CDTF">2023-05-12T23:31:10Z</dcterms:modified>
</cp:coreProperties>
</file>